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07A2-BFE8-4CAF-B0B7-1C4F344CEB99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989E-5B9E-4497-9BFB-51E30D8B05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215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07A2-BFE8-4CAF-B0B7-1C4F344CEB99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989E-5B9E-4497-9BFB-51E30D8B05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14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07A2-BFE8-4CAF-B0B7-1C4F344CEB99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989E-5B9E-4497-9BFB-51E30D8B05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4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07A2-BFE8-4CAF-B0B7-1C4F344CEB99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989E-5B9E-4497-9BFB-51E30D8B05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91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07A2-BFE8-4CAF-B0B7-1C4F344CEB99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989E-5B9E-4497-9BFB-51E30D8B05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46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07A2-BFE8-4CAF-B0B7-1C4F344CEB99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989E-5B9E-4497-9BFB-51E30D8B05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770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07A2-BFE8-4CAF-B0B7-1C4F344CEB99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989E-5B9E-4497-9BFB-51E30D8B05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6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07A2-BFE8-4CAF-B0B7-1C4F344CEB99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989E-5B9E-4497-9BFB-51E30D8B05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8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07A2-BFE8-4CAF-B0B7-1C4F344CEB99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989E-5B9E-4497-9BFB-51E30D8B05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358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07A2-BFE8-4CAF-B0B7-1C4F344CEB99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989E-5B9E-4497-9BFB-51E30D8B05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68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07A2-BFE8-4CAF-B0B7-1C4F344CEB99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989E-5B9E-4497-9BFB-51E30D8B05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19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307A2-BFE8-4CAF-B0B7-1C4F344CEB99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3989E-5B9E-4497-9BFB-51E30D8B05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79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199" y="803565"/>
            <a:ext cx="8617528" cy="57634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1417" y="193964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Write the translation of the words and read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6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054" y="834589"/>
            <a:ext cx="6678037" cy="8418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054" y="1939635"/>
            <a:ext cx="7010546" cy="453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0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8654" y="44436"/>
            <a:ext cx="4245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Translate into Russian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54" y="281602"/>
            <a:ext cx="1676400" cy="1510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9190" y="2267780"/>
            <a:ext cx="4522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Honey </a:t>
            </a:r>
            <a:r>
              <a:rPr lang="en-US" sz="3600" dirty="0" smtClean="0">
                <a:solidFill>
                  <a:srgbClr val="FF0000"/>
                </a:solidFill>
              </a:rPr>
              <a:t>is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made</a:t>
            </a:r>
            <a:r>
              <a:rPr lang="en-US" sz="3600" dirty="0" smtClean="0"/>
              <a:t> by bees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92" y="2219612"/>
            <a:ext cx="2757054" cy="2138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9127" y="3405049"/>
            <a:ext cx="601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Bananas  </a:t>
            </a:r>
            <a:r>
              <a:rPr lang="en-US" sz="3200" dirty="0" smtClean="0">
                <a:solidFill>
                  <a:srgbClr val="FF0000"/>
                </a:solidFill>
              </a:rPr>
              <a:t>are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grown</a:t>
            </a:r>
            <a:r>
              <a:rPr lang="en-US" sz="3200" dirty="0" smtClean="0"/>
              <a:t> on palm trees</a:t>
            </a:r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980" y="4020923"/>
            <a:ext cx="2546638" cy="22908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91890" y="1286600"/>
            <a:ext cx="6345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Diamonds </a:t>
            </a:r>
            <a:r>
              <a:rPr lang="en-US" sz="3200" dirty="0" smtClean="0">
                <a:solidFill>
                  <a:srgbClr val="FF0000"/>
                </a:solidFill>
              </a:rPr>
              <a:t>are </a:t>
            </a:r>
            <a:r>
              <a:rPr lang="en-US" sz="3200" dirty="0" smtClean="0">
                <a:solidFill>
                  <a:srgbClr val="0070C0"/>
                </a:solidFill>
              </a:rPr>
              <a:t>found</a:t>
            </a:r>
            <a:r>
              <a:rPr lang="en-US" sz="3200" dirty="0" smtClean="0"/>
              <a:t> in the ground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452254" y="281602"/>
            <a:ext cx="581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299980" y="2219612"/>
            <a:ext cx="607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179127" y="4752109"/>
            <a:ext cx="900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15799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709" y="706582"/>
            <a:ext cx="921327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Is/are</a:t>
            </a:r>
            <a:r>
              <a:rPr lang="en-US" sz="5400" dirty="0" smtClean="0"/>
              <a:t> </a:t>
            </a:r>
            <a:r>
              <a:rPr lang="en-US" sz="5400" dirty="0" smtClean="0">
                <a:solidFill>
                  <a:srgbClr val="0070C0"/>
                </a:solidFill>
              </a:rPr>
              <a:t>grown</a:t>
            </a:r>
          </a:p>
          <a:p>
            <a:endParaRPr lang="en-US" sz="5400" dirty="0"/>
          </a:p>
          <a:p>
            <a:r>
              <a:rPr lang="en-US" sz="5400" dirty="0" smtClean="0">
                <a:solidFill>
                  <a:srgbClr val="FF0000"/>
                </a:solidFill>
              </a:rPr>
              <a:t>Is/are</a:t>
            </a:r>
            <a:r>
              <a:rPr lang="en-US" sz="5400" dirty="0" smtClean="0"/>
              <a:t> </a:t>
            </a:r>
            <a:r>
              <a:rPr lang="en-US" sz="5400" dirty="0" smtClean="0">
                <a:solidFill>
                  <a:srgbClr val="0070C0"/>
                </a:solidFill>
              </a:rPr>
              <a:t>found</a:t>
            </a:r>
          </a:p>
          <a:p>
            <a:endParaRPr lang="en-US" sz="5400" dirty="0"/>
          </a:p>
          <a:p>
            <a:r>
              <a:rPr lang="en-US" sz="5400" dirty="0" smtClean="0">
                <a:solidFill>
                  <a:srgbClr val="FF0000"/>
                </a:solidFill>
              </a:rPr>
              <a:t>Is/are</a:t>
            </a:r>
            <a:r>
              <a:rPr lang="en-US" sz="5400" dirty="0" smtClean="0"/>
              <a:t> </a:t>
            </a:r>
            <a:r>
              <a:rPr lang="en-US" sz="5400" dirty="0" smtClean="0">
                <a:solidFill>
                  <a:srgbClr val="0070C0"/>
                </a:solidFill>
              </a:rPr>
              <a:t>made by</a:t>
            </a:r>
          </a:p>
          <a:p>
            <a:endParaRPr lang="en-US" sz="5400" dirty="0"/>
          </a:p>
          <a:p>
            <a:r>
              <a:rPr lang="en-US" sz="5400" dirty="0" smtClean="0">
                <a:solidFill>
                  <a:srgbClr val="FF0000"/>
                </a:solidFill>
              </a:rPr>
              <a:t>Is/are</a:t>
            </a:r>
            <a:r>
              <a:rPr lang="en-US" sz="5400" dirty="0" smtClean="0"/>
              <a:t> </a:t>
            </a:r>
            <a:r>
              <a:rPr lang="en-US" sz="5400" dirty="0" smtClean="0">
                <a:solidFill>
                  <a:srgbClr val="0070C0"/>
                </a:solidFill>
              </a:rPr>
              <a:t>used  for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4218" y="138545"/>
            <a:ext cx="8160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Remember the rules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40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4473" y="387927"/>
            <a:ext cx="516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Choose and write sentences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0181" y="1235702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Is/are</a:t>
            </a:r>
            <a:r>
              <a:rPr lang="en-US" dirty="0"/>
              <a:t> </a:t>
            </a:r>
            <a:r>
              <a:rPr lang="en-US" dirty="0" smtClean="0">
                <a:solidFill>
                  <a:srgbClr val="0070C0"/>
                </a:solidFill>
              </a:rPr>
              <a:t>grown </a:t>
            </a:r>
            <a:r>
              <a:rPr lang="en-US" dirty="0" smtClean="0"/>
              <a:t>on trees</a:t>
            </a:r>
          </a:p>
          <a:p>
            <a:r>
              <a:rPr lang="en-US" dirty="0">
                <a:solidFill>
                  <a:srgbClr val="FF0000"/>
                </a:solidFill>
              </a:rPr>
              <a:t>Is/are</a:t>
            </a:r>
            <a:r>
              <a:rPr lang="en-US" dirty="0"/>
              <a:t> </a:t>
            </a:r>
            <a:r>
              <a:rPr lang="en-US" dirty="0" smtClean="0">
                <a:solidFill>
                  <a:srgbClr val="0070C0"/>
                </a:solidFill>
              </a:rPr>
              <a:t>grown </a:t>
            </a:r>
            <a:r>
              <a:rPr lang="en-US" dirty="0" smtClean="0"/>
              <a:t>on plants</a:t>
            </a:r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Is/are</a:t>
            </a:r>
            <a:r>
              <a:rPr lang="en-US" dirty="0"/>
              <a:t> </a:t>
            </a:r>
            <a:r>
              <a:rPr lang="en-US" dirty="0" smtClean="0">
                <a:solidFill>
                  <a:srgbClr val="0070C0"/>
                </a:solidFill>
              </a:rPr>
              <a:t>found </a:t>
            </a:r>
            <a:r>
              <a:rPr lang="en-US" dirty="0" smtClean="0"/>
              <a:t>in the ground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Is/are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found </a:t>
            </a:r>
            <a:r>
              <a:rPr lang="en-US" dirty="0" smtClean="0"/>
              <a:t>in the sea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Is/are</a:t>
            </a:r>
            <a:r>
              <a:rPr lang="en-US" dirty="0" smtClean="0"/>
              <a:t> </a:t>
            </a:r>
            <a:r>
              <a:rPr lang="en-US" dirty="0">
                <a:solidFill>
                  <a:srgbClr val="0070C0"/>
                </a:solidFill>
              </a:rPr>
              <a:t>made </a:t>
            </a:r>
            <a:r>
              <a:rPr lang="en-US" dirty="0" smtClean="0"/>
              <a:t>by insects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Is/are</a:t>
            </a:r>
            <a:r>
              <a:rPr lang="en-US" dirty="0" smtClean="0"/>
              <a:t> </a:t>
            </a:r>
            <a:r>
              <a:rPr lang="en-US" dirty="0">
                <a:solidFill>
                  <a:srgbClr val="0070C0"/>
                </a:solidFill>
              </a:rPr>
              <a:t>used  </a:t>
            </a:r>
            <a:r>
              <a:rPr lang="en-US" dirty="0" smtClean="0">
                <a:solidFill>
                  <a:srgbClr val="0070C0"/>
                </a:solidFill>
              </a:rPr>
              <a:t>for </a:t>
            </a:r>
            <a:r>
              <a:rPr lang="en-US" dirty="0" smtClean="0"/>
              <a:t>making electricity</a:t>
            </a:r>
            <a:endParaRPr lang="ru-RU" dirty="0"/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0545" y="3574473"/>
            <a:ext cx="96981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Pearls …………………………………………………………..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Cocoa…………………………………………………………….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Salt……………………………………………………………..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Nuts…………………………………………………………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Oil………………………………………………………..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Silk………………………………………………………………..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Oil and gas………………………………………………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Cotton…………………………………………………….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8597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110" y="346365"/>
            <a:ext cx="8866908" cy="61791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87091" y="1468582"/>
            <a:ext cx="54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27418" y="678873"/>
            <a:ext cx="5818909" cy="415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517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93</Words>
  <Application>Microsoft Office PowerPoint</Application>
  <PresentationFormat>Широкоэкранный</PresentationFormat>
  <Paragraphs>33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Ромка Мазафака</dc:creator>
  <cp:lastModifiedBy>Ромка Мазафака</cp:lastModifiedBy>
  <cp:revision>11</cp:revision>
  <dcterms:created xsi:type="dcterms:W3CDTF">2023-11-28T19:27:47Z</dcterms:created>
  <dcterms:modified xsi:type="dcterms:W3CDTF">2023-12-15T18:28:31Z</dcterms:modified>
</cp:coreProperties>
</file>